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7" r:id="rId9"/>
    <p:sldId id="263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-3546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11DB84-1707-5088-8296-A6367B1F1F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A573A0-4790-6CF0-0FB8-808C1F2299E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C1B0978-8F19-4601-95BF-5C41E3281164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6534ED5-0FD3-859E-4372-226ACEAABE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8A2F5B0-E655-DACA-73C6-7BBC6C709B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EF2C3A-42DC-0CDD-963C-77233E3ED04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36B6BD-1E09-E07D-7846-3A61BCA46C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E5D7223-507D-4D13-BF94-366D80F0853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444EB179-7705-423B-2043-74223A4D56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E:\Users\amihajlovic.REKTORAT\Desktop\WALLPAPER---SINTEZA-logo.png">
            <a:extLst>
              <a:ext uri="{FF2B5EF4-FFF2-40B4-BE49-F238E27FC236}">
                <a16:creationId xmlns:a16="http://schemas.microsoft.com/office/drawing/2014/main" id="{46993930-E1A0-0A95-E196-B38172743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04" b="39487"/>
          <a:stretch>
            <a:fillRect/>
          </a:stretch>
        </p:blipFill>
        <p:spPr bwMode="auto">
          <a:xfrm>
            <a:off x="1727200" y="762000"/>
            <a:ext cx="5689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8BE282D-6991-D765-3CF2-F1AF390BA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51117-BE3D-4181-887A-C7CEDF841DF8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5D8421B-4175-D9B3-E3C5-C48DF95B0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20E2779-C4CB-97E6-91BE-FC6F760A9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7646C-2AE2-4F08-91EE-E015E6B379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13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4D0A5967-0CA2-1821-C20C-5DFAC3CDFEF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CD1ADF61-621A-82F8-1B98-FE2619F95B4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3605A74-5C3D-0C4F-C9B5-BBAAE3A83AC9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D5044E1-C512-155D-EEED-3EE80EBDF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49DFC-4449-4859-9C36-565B26C7DE8D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5137E0-8422-1ED7-FBB2-76FF704CA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42E15B-8775-B707-9397-40568389D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5BB47A-1424-4810-983D-3A478ED4D0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5259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4E7AA988-AFE2-02C6-73E4-F5DDC3F34F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405B9F2E-FE29-D39F-0935-57D40926DF0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4BF03F-3EB3-19DC-0955-E463EE4811D4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188F8C7-446F-4248-2259-A0FE373A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9804D-5607-4492-804D-8C11EEA0E83E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472BEB4-0B74-38BF-E5FB-DC43DAA2C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58C385E-091E-482C-6114-5417412B2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9A1B08-EC57-4589-B5E8-18CECD68C8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960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2558670F-9FDA-B70F-BC3C-8306DD0A9A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37EB7F75-A747-9F69-C960-9439E949FAB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6CBCF48-09DC-F79F-CF08-F9A88C4F171B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A295BCF-57E2-44D2-2F80-8557B58B8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C9FB0-5940-4040-96CB-04DE8029FD78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104E9A-F56F-F72D-63DC-A08D49377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F4FA76-8D44-1F82-EA22-FCBD62659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71B67-6AB5-4FDD-BE48-7979430483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8242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CF79D493-38A8-19AA-8EE5-30E752A0EE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2C716AC5-5193-D24F-1DDA-AAE8F0EE6E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2E9C1D-7802-D29D-5E14-76F7C7E1467C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7D2F6A9-171D-D54D-7D73-5B3FFD5FC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E2771-BFCD-4972-9BFC-1563D6DD563B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9678303-79F3-9C53-47FD-85D4BAF12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25E9D74-BA82-74AF-AE5E-4D6846C2F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BA74F7-9FBC-4F65-B47A-BEA1ECB1C7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261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32FEE3CB-CB0F-C438-17CD-B8512BE4AD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4458B9CC-3078-3179-2410-C6E1A813CFB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4447C15-DED3-DD2E-5E4D-817D0475ED94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0A9E051D-0E3B-D204-4F56-52899CD64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F2471-6D5D-4BA9-94FD-9EAE62F87C50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B4BE1FB3-B4C7-1A9E-6228-AFC70F4AF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1D923A01-399F-8BD5-FC4B-F3B7A023D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DB5F8-4E77-4709-895F-FB6387A12A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69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5015FE7E-C36F-BEFB-2464-10D3C15E992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B0AA312C-F3F5-6562-10EA-A7D87D05C8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CFC31D-3058-A22D-0DC5-FCCEC4C96009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B9B15ADC-D13B-4E54-331E-841B87E12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78A16-4D9B-48E7-8C2D-3F24ADAE734F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6B3FCBBD-8E4C-F9C3-78B3-830C66B4E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6B711B7F-D7DC-7574-963E-3E1B43145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9AA09-86C8-44BB-823E-18E70AC972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712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DCDAB42D-6FA7-F281-8B0A-48185C2462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0A29D150-B6BB-F45B-D2EC-78F9D1913E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C1D7461-8F14-5693-A966-8731C7E8DE33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D4E4812-22A1-2249-B4D7-FC9313CC0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A89EF-5EB9-431F-A318-08F4EEAD0A25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55830086-A0B4-C3B8-37E7-9992CEA5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14476BC3-88C0-FA44-EDF9-C631A1A78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00169-ADC8-46CD-8FB8-EFAEF53FDB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793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E:\Users\amihajlovic.REKTORAT\Desktop\WALLPAPER---SINTEZA---back.png">
            <a:extLst>
              <a:ext uri="{FF2B5EF4-FFF2-40B4-BE49-F238E27FC236}">
                <a16:creationId xmlns:a16="http://schemas.microsoft.com/office/drawing/2014/main" id="{BE073C83-AD38-D2FA-0DFB-710A6C249C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B5C21577-FBCE-AD94-CE1B-85FCC358F8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62C0011-DFD6-2E75-E0C7-25B6FC8AAEF6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1">
            <a:extLst>
              <a:ext uri="{FF2B5EF4-FFF2-40B4-BE49-F238E27FC236}">
                <a16:creationId xmlns:a16="http://schemas.microsoft.com/office/drawing/2014/main" id="{B30B07D9-A3DD-FF09-12EC-3A64FB900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E0FA6B-6B0B-41D5-B68D-57879A10C0B0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A8C240F-C8E2-A9CF-5B00-2473430EB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4E09C2AC-6F23-7F0F-0BE3-ADC6567E0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2BAA8-068C-441D-9E1C-F1C70443DC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215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BF936E07-3814-4E78-8A05-062406BCEE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1FFA1C89-06B0-933E-706E-DF1BB48C5E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3EB1AED-8028-4BD0-8A5E-0D604F4A45ED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6FA8E5CB-5492-0CC1-18A7-ABC30FE8A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1EABD-F8F7-4DD7-AACF-0CB422517077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22A87297-7A76-1128-F0BC-FD927535C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977BC33-FD08-1CCB-FD2A-690F14F77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2E1FA-AEAD-49EF-BFD7-73D1B77598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0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:\Users\amihajlovic.REKTORAT\Desktop\WALLPAPER---SINTEZA---back.png">
            <a:extLst>
              <a:ext uri="{FF2B5EF4-FFF2-40B4-BE49-F238E27FC236}">
                <a16:creationId xmlns:a16="http://schemas.microsoft.com/office/drawing/2014/main" id="{323CE34E-B41A-3928-E32D-A867DC547F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900" y="188913"/>
            <a:ext cx="10266363" cy="641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D:\D\!!! ROOM\ARHIVA\SINGIDUNUM\SINTEZA\Logo\SRB\PNG\Sinteza-LOGO---2014---UNIVERSAL.png">
            <a:extLst>
              <a:ext uri="{FF2B5EF4-FFF2-40B4-BE49-F238E27FC236}">
                <a16:creationId xmlns:a16="http://schemas.microsoft.com/office/drawing/2014/main" id="{75243393-8C22-7775-5903-6F1699F671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04" t="38544" r="25040" b="38600"/>
          <a:stretch>
            <a:fillRect/>
          </a:stretch>
        </p:blipFill>
        <p:spPr bwMode="auto">
          <a:xfrm>
            <a:off x="228600" y="184150"/>
            <a:ext cx="914400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124A1-93BB-32F9-EA97-1D6FA14D0A88}"/>
              </a:ext>
            </a:extLst>
          </p:cNvPr>
          <p:cNvCxnSpPr/>
          <p:nvPr userDrawn="1"/>
        </p:nvCxnSpPr>
        <p:spPr>
          <a:xfrm>
            <a:off x="1331913" y="304800"/>
            <a:ext cx="75438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4DEF637D-1815-1BC9-8FA2-684EE7E6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F2242-F78A-4F8A-B1C8-B70E90D2069C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F20F2FD9-DAEC-6633-1F83-640D5327D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ADB2D0AE-1570-207F-DEFF-FAF873D8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A3EF9-499E-42E1-A830-7EFD40393C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5382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7ACA276-4D54-1CB2-E6CA-7E4CE77F1A2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BA7134-6249-5B38-C081-0972674951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04F43-A687-75D3-8382-99F06EA075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F00E04-F848-43CD-92AC-8537008CB8B9}" type="datetimeFigureOut">
              <a:rPr lang="en-US"/>
              <a:pPr>
                <a:defRPr/>
              </a:pPr>
              <a:t>5/8/2025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DB883-0896-F6AE-E576-ACE97096C4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13546-CE67-351E-CF8D-B49AF03ED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34272FE-A3A6-4ED0-9113-0E5A4851687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5">
            <a:extLst>
              <a:ext uri="{FF2B5EF4-FFF2-40B4-BE49-F238E27FC236}">
                <a16:creationId xmlns:a16="http://schemas.microsoft.com/office/drawing/2014/main" id="{A6E8C4E3-4CEB-031F-AA37-7C2C5E156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2476500"/>
            <a:ext cx="7848600" cy="1905000"/>
          </a:xfrm>
        </p:spPr>
        <p:txBody>
          <a:bodyPr/>
          <a:lstStyle/>
          <a:p>
            <a:r>
              <a:rPr lang="en-US" sz="3200" dirty="0"/>
              <a:t>Application Prototype for Centralized and Automated Network Management System</a:t>
            </a:r>
            <a:endParaRPr lang="en-US" altLang="en-US" sz="3200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44397989-2FDA-B54C-D38D-37CDAB800D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572000"/>
            <a:ext cx="6400800" cy="1752600"/>
          </a:xfrm>
        </p:spPr>
        <p:txBody>
          <a:bodyPr numCol="2" rtlCol="0">
            <a:normAutofit fontScale="55000" lnSpcReduction="20000"/>
          </a:bodyPr>
          <a:lstStyle/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sr-Latn-RS" dirty="0"/>
              <a:t>Petar Kresoja</a:t>
            </a:r>
            <a:br>
              <a:rPr lang="sr-Latn-RS" dirty="0"/>
            </a:br>
            <a:r>
              <a:rPr lang="sr-Latn-RS" dirty="0"/>
              <a:t>Marko Šarac</a:t>
            </a:r>
          </a:p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sr-Latn-RS" dirty="0"/>
              <a:t>Aleksa Vidaković</a:t>
            </a:r>
          </a:p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endParaRPr lang="sr-Latn-RS" dirty="0"/>
          </a:p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endParaRPr lang="sr-Latn-RS" dirty="0"/>
          </a:p>
          <a:p>
            <a:pPr algn="r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sr-Latn-RS" dirty="0"/>
              <a:t>Teodor Petrović</a:t>
            </a:r>
          </a:p>
          <a:p>
            <a:pPr algn="r"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sr-Latn-RS" dirty="0"/>
              <a:t>Miloš Mravik</a:t>
            </a:r>
          </a:p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endParaRPr lang="sr-Latn-RS" dirty="0"/>
          </a:p>
          <a:p>
            <a:pPr algn="l" fontAlgn="auto">
              <a:lnSpc>
                <a:spcPct val="120000"/>
              </a:lnSpc>
              <a:spcAft>
                <a:spcPts val="0"/>
              </a:spcAft>
              <a:defRPr/>
            </a:pPr>
            <a:endParaRPr lang="sr-Latn-RS" dirty="0"/>
          </a:p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B17F9E-D4DC-78EA-1E4A-12C34020DE7B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4BEA4-C656-9A51-1068-387F229EF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FDCBF-7A1F-793D-C433-BA9472E14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Prototype Screenshots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F33EB-7C80-D63E-A530-2DCBD11AD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26CA6B-B424-6275-DAC5-780302D74485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68D9FB-FB8A-7B1F-747C-62856A0A6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186404"/>
            <a:ext cx="8534400" cy="552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BF89D-0EDA-16A2-63A6-4241386FE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Results &amp; Benefits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7FD8F-1EAC-4433-929B-B1643AE2C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Successful creation of a functional prototype.</a:t>
            </a:r>
            <a:endParaRPr lang="sr-Latn-RS" dirty="0"/>
          </a:p>
          <a:p>
            <a:r>
              <a:rPr lang="en-US" dirty="0"/>
              <a:t>Streamlined monitoring and management tasks.</a:t>
            </a:r>
            <a:endParaRPr lang="sr-Latn-RS" dirty="0"/>
          </a:p>
          <a:p>
            <a:r>
              <a:rPr lang="en-US" dirty="0"/>
              <a:t>Reduced manual errors and increased responsiveness.</a:t>
            </a:r>
            <a:endParaRPr lang="sr-Latn-RS" dirty="0"/>
          </a:p>
          <a:p>
            <a:r>
              <a:rPr lang="en-US" dirty="0"/>
              <a:t>Scalable and adaptable for real-world environments.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CF240B-1112-77AF-D3D0-E21B674C8264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1719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BD916-1322-318A-EB8E-402C9CFB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&amp;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D0CC4-FCB1-10EF-67A0-45CD0E263B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Conclusion:</a:t>
            </a:r>
            <a:r>
              <a:rPr lang="en-US" dirty="0"/>
              <a:t> S</a:t>
            </a:r>
            <a:r>
              <a:rPr lang="sr-Latn-RS" dirty="0"/>
              <a:t>pectra</a:t>
            </a:r>
            <a:r>
              <a:rPr lang="en-US" dirty="0"/>
              <a:t> demonstrates the potential of centralized network management.</a:t>
            </a:r>
            <a:endParaRPr lang="sr-Latn-RS" dirty="0"/>
          </a:p>
          <a:p>
            <a:r>
              <a:rPr lang="en-US" b="1" dirty="0"/>
              <a:t>Future Work: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Integrate AI for predictive maintenance.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Extend device compatibility.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Cloud-based deployment for wider access.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F5CC49-F71D-6B27-4EC8-97C5AF7BCB03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438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C9958291-4E1C-36B2-9BB3-8FFD6771B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US" altLang="en-US" dirty="0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F5DA20EE-35FA-D246-3017-C3D476389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Modern networks require unified, automated management.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Existing solutions often lack integration and automation.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Aim: Develop </a:t>
            </a:r>
            <a:r>
              <a:rPr lang="en-US" b="1" dirty="0"/>
              <a:t>S</a:t>
            </a:r>
            <a:r>
              <a:rPr lang="sr-Latn-RS" b="1" dirty="0"/>
              <a:t>pectra</a:t>
            </a:r>
            <a:r>
              <a:rPr lang="en-US" dirty="0"/>
              <a:t>, a centralized and automated system for network control and monitoring.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1E2591-026D-6BFC-DD0A-7C1A7463BCBE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36458-D65E-9F01-FFC5-EA336ADE5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15151-24B2-75F0-F40C-40F6CA1AD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Manual network management is error-prone and time-consuming.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Lack of centralized control and unified interface.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Growing complexity of network infrastructures requires modern solutions.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494754-13B4-D03F-8524-6CC5E741DDE1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635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8E02F6-3EC0-158F-8EB7-BE81C6F80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2BF92-E82A-F82D-B15B-C6795F1EA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2500C-B05C-8D2C-D4AB-89999D5F9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Design and implement a prototype of a centralized network management application.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Provide an intuitive user interface and automated backend operations.</a:t>
            </a:r>
            <a:endParaRPr lang="sr-Latn-RS" dirty="0"/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I</a:t>
            </a:r>
            <a:r>
              <a:rPr lang="en-US" dirty="0" err="1"/>
              <a:t>mprove</a:t>
            </a:r>
            <a:r>
              <a:rPr lang="en-US" dirty="0"/>
              <a:t> network visibility and reduce manual configuration.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5B4D1A-0629-675F-A2C7-1C9EA9FE384C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61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EB300-564C-6D77-F4A9-53785E141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97673-9726-86DD-BA75-93D849267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Tools used: TypeScript + Express and TypeScript + Vue 3.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Backend development with RESTful APIs.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Modular system architecture for scalability and flexibility.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4470EE-9DA8-88B5-23BB-D654F29F0296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367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8BFF1-B093-8BBE-A315-19FF2B9A2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A2171-76F2-F19D-A3B0-62C588D542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Frontend:</a:t>
            </a:r>
            <a:r>
              <a:rPr lang="en-US" dirty="0"/>
              <a:t> Web-based user interface (Vue 3+ Bootstrap).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Backend:</a:t>
            </a:r>
            <a:r>
              <a:rPr lang="en-US" dirty="0"/>
              <a:t> Express TypeScript framework with API endpoints.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Database:</a:t>
            </a:r>
            <a:r>
              <a:rPr lang="en-US" dirty="0"/>
              <a:t> MySQL – stores device data, logs, and configurations.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Real-time data exchange enabled via AJAX and JSON.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98682B-D391-961E-C03A-9367728F4914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24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BC4EA-5EA9-8B2C-90ED-53B75EF59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9E852-1845-1A06-B590-D861694F4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Device discovery and registration.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Centralized monitoring of device status and logs.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Automated alerts for network anomalies.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User management and role-based access control.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387D7C-0F14-22A1-5699-2A209DAD1A31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234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3E2CEC-00C1-6185-7A0E-559BDFA2B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CC8E4-75E5-9DB9-585C-1D343E6BD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Prototype Screenshots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BA1C0-01D4-6235-1419-37629231B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C0E770-0852-6267-6D38-946EE469E11B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2F70BB-FA07-D927-5CF0-435742FD3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848"/>
            <a:ext cx="9144000" cy="380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66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805C7-090B-8206-11F5-A1E52F6BE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Prototype Screenshots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312C6-E463-8744-DA15-E8E505AAA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6CDFAB-BD2B-FC2B-734E-00BFEC4AEEF3}"/>
              </a:ext>
            </a:extLst>
          </p:cNvPr>
          <p:cNvSpPr txBox="1"/>
          <p:nvPr/>
        </p:nvSpPr>
        <p:spPr>
          <a:xfrm>
            <a:off x="2007108" y="6001434"/>
            <a:ext cx="5129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r-Latn-RS" dirty="0"/>
              <a:t>Novi Sad</a:t>
            </a:r>
          </a:p>
          <a:p>
            <a:pPr algn="ctr">
              <a:buNone/>
            </a:pPr>
            <a:r>
              <a:rPr lang="sr-Latn-RS" dirty="0"/>
              <a:t>2025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F0CCCB-FFC9-849B-4174-0292A3603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249" y="1215195"/>
            <a:ext cx="8603501" cy="5380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21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319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Application Prototype for Centralized and Automated Network Management System</vt:lpstr>
      <vt:lpstr>Introduction</vt:lpstr>
      <vt:lpstr>Problem Statement</vt:lpstr>
      <vt:lpstr>Objectives</vt:lpstr>
      <vt:lpstr>Methodology</vt:lpstr>
      <vt:lpstr>System Architecture</vt:lpstr>
      <vt:lpstr>Key Features</vt:lpstr>
      <vt:lpstr>Prototype Screenshots</vt:lpstr>
      <vt:lpstr>Prototype Screenshots</vt:lpstr>
      <vt:lpstr>Prototype Screenshots</vt:lpstr>
      <vt:lpstr>Results &amp; Benefits</vt:lpstr>
      <vt:lpstr>Conclusion &amp; Future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Aleksandar Mihajlovic</dc:creator>
  <cp:lastModifiedBy>Petar Kresoja</cp:lastModifiedBy>
  <cp:revision>13</cp:revision>
  <dcterms:created xsi:type="dcterms:W3CDTF">2015-12-11T10:47:19Z</dcterms:created>
  <dcterms:modified xsi:type="dcterms:W3CDTF">2025-05-08T11:10:53Z</dcterms:modified>
</cp:coreProperties>
</file>