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253" r:id="rId1"/>
    <p:sldMasterId id="2147484786" r:id="rId2"/>
    <p:sldMasterId id="2147484810" r:id="rId3"/>
  </p:sldMasterIdLst>
  <p:notesMasterIdLst>
    <p:notesMasterId r:id="rId15"/>
  </p:notesMasterIdLst>
  <p:handoutMasterIdLst>
    <p:handoutMasterId r:id="rId16"/>
  </p:handoutMasterIdLst>
  <p:sldIdLst>
    <p:sldId id="724" r:id="rId4"/>
    <p:sldId id="726" r:id="rId5"/>
    <p:sldId id="732" r:id="rId6"/>
    <p:sldId id="733" r:id="rId7"/>
    <p:sldId id="734" r:id="rId8"/>
    <p:sldId id="736" r:id="rId9"/>
    <p:sldId id="729" r:id="rId10"/>
    <p:sldId id="735" r:id="rId11"/>
    <p:sldId id="737" r:id="rId12"/>
    <p:sldId id="542" r:id="rId13"/>
    <p:sldId id="6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A4A3A4"/>
          </p15:clr>
        </p15:guide>
        <p15:guide id="2" pos="2914">
          <p15:clr>
            <a:srgbClr val="A4A3A4"/>
          </p15:clr>
        </p15:guide>
        <p15:guide id="3" pos="436">
          <p15:clr>
            <a:srgbClr val="A4A3A4"/>
          </p15:clr>
        </p15:guide>
        <p15:guide id="4" pos="2839">
          <p15:clr>
            <a:srgbClr val="A4A3A4"/>
          </p15:clr>
        </p15:guide>
        <p15:guide id="5" pos="3024">
          <p15:clr>
            <a:srgbClr val="A4A3A4"/>
          </p15:clr>
        </p15:guide>
        <p15:guide id="6" pos="5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597"/>
    <a:srgbClr val="002060"/>
    <a:srgbClr val="369FD9"/>
    <a:srgbClr val="CBD6E5"/>
    <a:srgbClr val="E7ECF3"/>
    <a:srgbClr val="58A3D6"/>
    <a:srgbClr val="E3E4E4"/>
    <a:srgbClr val="20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86839" autoAdjust="0"/>
  </p:normalViewPr>
  <p:slideViewPr>
    <p:cSldViewPr snapToGrid="0">
      <p:cViewPr varScale="1">
        <p:scale>
          <a:sx n="99" d="100"/>
          <a:sy n="99" d="100"/>
        </p:scale>
        <p:origin x="1746" y="78"/>
      </p:cViewPr>
      <p:guideLst>
        <p:guide orient="horz" pos="1069"/>
        <p:guide pos="2914"/>
        <p:guide pos="436"/>
        <p:guide pos="2839"/>
        <p:guide pos="3024"/>
        <p:guide pos="5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6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E1ABFB-B7CF-C1F1-2428-E077FFAB2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6D274-8E39-8D44-4416-EB8F20096D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5C496E5-74F0-4D90-BFE1-A9236282FAA3}" type="datetimeFigureOut">
              <a:rPr lang="en-US"/>
              <a:pPr>
                <a:defRPr/>
              </a:pPr>
              <a:t>12/14/2023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2D299-9C33-49D9-C68A-E923B70BEA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87100-D4F9-FA81-470E-61683F2258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9CFD01-A495-4D69-AF06-DE71454C6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568DBC-5B27-EF02-B8F8-51CDA72B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0B1B5-8925-6BFC-5796-81AE0DDAF6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C05DCFD-BECB-4B82-A2D4-CD6E9485800A}" type="datetimeFigureOut">
              <a:rPr lang="en-US"/>
              <a:pPr>
                <a:defRPr/>
              </a:pPr>
              <a:t>12/14/2023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752208-6991-83C0-6DA6-E1B1D48680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FEE410-BF97-4CB6-37C6-85010B10C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763B4-3395-1C57-F3D7-2C189D40A2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C0EE4-F480-BA92-3A08-3AA7CD577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DA1B65-ACD9-4B45-BC70-61ECC2B5B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A6248C3E-47D4-C86C-0375-1041C7D68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438F8A1A-9795-6D52-CDBA-B7F7DAB68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18601F3A-DD3B-0018-6C7A-DD0029DAC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0FCBF0-54B3-4B78-B7F7-C8F37DA0C04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6E89B1BF-1E66-CAC4-D640-188CD582F4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3479667-E75C-6A9D-B612-AD25B4B5C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BD460BC4-333B-5D6F-87CF-91117F66A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BFF31B-9332-4D53-AD47-AB6ACF8CF42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D879CD-BCAF-438E-A90B-CF065C2CA6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ABAAD60-A598-A0A7-4BDB-BDBF2F9225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6E66FF0-BA3F-EC09-0483-A62BBE12FB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149475"/>
            <a:ext cx="41465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11971" y="349828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11971" y="470092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CBF4B-20B2-413F-1991-082EC9657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Универзитет Сингидунум. Сва права задржана.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90CCDB-50A2-655C-1CEF-E7E4D43759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9E4B8-2421-DD38-6774-D152F7788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1F4D965-7988-19DD-4F2C-2FF974A56F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5135" y="56864"/>
            <a:ext cx="7962938" cy="847872"/>
          </a:xfrm>
          <a:solidFill>
            <a:srgbClr val="FFFFFF"/>
          </a:solidFill>
        </p:spPr>
        <p:txBody>
          <a:bodyPr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5135" y="910010"/>
            <a:ext cx="7966246" cy="782637"/>
          </a:xfrm>
        </p:spPr>
        <p:txBody>
          <a:bodyPr tIns="0">
            <a:normAutofit/>
          </a:bodyPr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238" y="1695982"/>
            <a:ext cx="7966075" cy="4754563"/>
          </a:xfr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3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F0CC88-9A0D-F02B-0A37-14E4EB3E58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533E9C-40AF-F8FF-DA5E-73B85C0F7C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3EEEA99-809F-6B7F-FB0E-2BC386AE09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38" y="1331881"/>
            <a:ext cx="7966075" cy="4754563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0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B1CDD1-ECE5-9509-E587-99C3C38DE7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5E5FCA-DCE7-8482-2FCD-7D9DE0694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B449D394-1C5E-093E-7961-87F5F0725E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27" y="2815528"/>
            <a:ext cx="7749786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827" y="1289553"/>
            <a:ext cx="774978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92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91E96B-856D-A244-4DC0-FC7ED56005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B53AA6-98FC-18F7-701D-724AA66283A4}"/>
              </a:ext>
            </a:extLst>
          </p:cNvPr>
          <p:cNvSpPr/>
          <p:nvPr userDrawn="1"/>
        </p:nvSpPr>
        <p:spPr>
          <a:xfrm>
            <a:off x="292100" y="2293938"/>
            <a:ext cx="8858250" cy="456406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7C0412-BF58-6B34-E1A7-8AAD9FB4C7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BB7D602-ACA1-B0F2-05D3-705FC4A18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0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839680-7F83-05EA-4208-0AC8F2C74A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9D63124-ECEB-02F3-5C8F-E45FE7ABCE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Light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057D7D-CB8D-A198-EC26-C032AC98B67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3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37636-C97B-6447-D268-0C65B3152A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4992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Dark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514D9B-0809-92DA-DE7B-B655E5913251}"/>
              </a:ext>
            </a:extLst>
          </p:cNvPr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4000">
                <a:srgbClr val="6800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BBF4A8D-141A-8914-4503-701AFF1C5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128838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1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A33ED-6A29-E999-045D-42C23955B8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DEA6399-DB87-B008-826E-ADDDDECF0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6FADC6E-64DC-0B4A-34D3-28FC9D6D2F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33600"/>
            <a:ext cx="404018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11971" y="349828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11971" y="470092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E770A-3FA6-138F-888B-9A21DB645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Univerzitet</a:t>
            </a:r>
            <a:r>
              <a:rPr lang="en-US"/>
              <a:t> </a:t>
            </a:r>
            <a:r>
              <a:rPr lang="en-US" err="1"/>
              <a:t>Singidunum</a:t>
            </a:r>
            <a:r>
              <a:rPr lang="en-US"/>
              <a:t>. </a:t>
            </a:r>
            <a:r>
              <a:rPr lang="en-US" err="1"/>
              <a:t>Sva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zadržana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77940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D9338-A685-BA0A-B949-CF89FFE958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FC4A2-9206-5314-8950-429C024BA0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325438"/>
            <a:ext cx="14065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24CE6AC4-43D9-1FC0-7240-F2CFD541F55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735138"/>
            <a:ext cx="9145588" cy="820737"/>
            <a:chOff x="0" y="1734978"/>
            <a:chExt cx="9146381" cy="8215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DAF1819-4EB3-C665-31B3-9E216D860431}"/>
                </a:ext>
              </a:extLst>
            </p:cNvPr>
            <p:cNvCxnSpPr/>
            <p:nvPr/>
          </p:nvCxnSpPr>
          <p:spPr>
            <a:xfrm>
              <a:off x="0" y="1736567"/>
              <a:ext cx="832874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A1448B0-B465-53C2-945F-594DC2750492}"/>
                </a:ext>
              </a:extLst>
            </p:cNvPr>
            <p:cNvCxnSpPr/>
            <p:nvPr/>
          </p:nvCxnSpPr>
          <p:spPr>
            <a:xfrm rot="16200000" flipH="1">
              <a:off x="8325211" y="1735338"/>
              <a:ext cx="821529" cy="820809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8877DE-2DF9-839D-39BD-9901D68934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 b="15388"/>
          <a:stretch>
            <a:fillRect/>
          </a:stretch>
        </p:blipFill>
        <p:spPr bwMode="auto">
          <a:xfrm>
            <a:off x="3787775" y="927100"/>
            <a:ext cx="15446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60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5408DB-038B-CE9F-3A43-4693F73655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F6D26-AD60-3618-C5EC-5B13BF1AE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25438"/>
            <a:ext cx="1441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EDD2D2B4-077E-92FE-7521-50F07E75A3C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735138"/>
            <a:ext cx="9145588" cy="820737"/>
            <a:chOff x="0" y="1734978"/>
            <a:chExt cx="9146381" cy="8215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90A68CC-CCCE-3ED4-E1D0-3F1C96CF5BA7}"/>
                </a:ext>
              </a:extLst>
            </p:cNvPr>
            <p:cNvCxnSpPr/>
            <p:nvPr/>
          </p:nvCxnSpPr>
          <p:spPr>
            <a:xfrm>
              <a:off x="0" y="1736567"/>
              <a:ext cx="832874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B9AE82-7A37-5C8F-9DB9-84286F16F3DB}"/>
                </a:ext>
              </a:extLst>
            </p:cNvPr>
            <p:cNvCxnSpPr/>
            <p:nvPr/>
          </p:nvCxnSpPr>
          <p:spPr>
            <a:xfrm rot="16200000" flipH="1">
              <a:off x="8325211" y="1735338"/>
              <a:ext cx="821529" cy="820809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E2147CA-FFCF-8E6B-A2E6-BA4EB2D3B9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 b="15388"/>
          <a:stretch>
            <a:fillRect/>
          </a:stretch>
        </p:blipFill>
        <p:spPr bwMode="auto">
          <a:xfrm>
            <a:off x="3787775" y="927100"/>
            <a:ext cx="15446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E3D40-818E-84EA-C2C7-410337240D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DEF0010-55FB-30A7-C7AA-1FA64606D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FBC7A50-9AE1-EEDE-681A-1E34786AA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03238"/>
            <a:ext cx="10398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11971" y="257340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711971" y="377604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6C988-F9E9-5C9B-2779-E9CD005C9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Univerzitet</a:t>
            </a:r>
            <a:r>
              <a:rPr lang="en-US"/>
              <a:t> </a:t>
            </a:r>
            <a:r>
              <a:rPr lang="en-US" err="1"/>
              <a:t>Singidunum</a:t>
            </a:r>
            <a:r>
              <a:rPr lang="en-US"/>
              <a:t>. </a:t>
            </a:r>
            <a:r>
              <a:rPr lang="en-US" err="1"/>
              <a:t>Sva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zadržana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4957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: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8F06BF-FB16-DDE2-3395-705C9D674D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4AE1CEC-12A1-B4DD-5B16-37853500CD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B19446-4EEF-80BC-F49C-0C06FFF1C88F}"/>
              </a:ext>
            </a:extLst>
          </p:cNvPr>
          <p:cNvSpPr txBox="1">
            <a:spLocks/>
          </p:cNvSpPr>
          <p:nvPr userDrawn="1"/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600"/>
              <a:t>©20</a:t>
            </a:r>
            <a:r>
              <a:rPr lang="sr-Latn-RS" sz="600"/>
              <a:t>22</a:t>
            </a:r>
            <a:r>
              <a:rPr lang="ru-RU" sz="600"/>
              <a:t> </a:t>
            </a:r>
            <a:r>
              <a:rPr lang="en-US" sz="600" err="1"/>
              <a:t>Univerzitet</a:t>
            </a:r>
            <a:r>
              <a:rPr lang="en-US" sz="600"/>
              <a:t> </a:t>
            </a:r>
            <a:r>
              <a:rPr lang="en-US" sz="600" err="1"/>
              <a:t>Singidunum</a:t>
            </a:r>
            <a:r>
              <a:rPr lang="en-US" sz="600"/>
              <a:t>. </a:t>
            </a:r>
            <a:r>
              <a:rPr lang="en-US" sz="600" err="1"/>
              <a:t>Sva</a:t>
            </a:r>
            <a:r>
              <a:rPr lang="en-US" sz="600"/>
              <a:t> </a:t>
            </a:r>
            <a:r>
              <a:rPr lang="en-US" sz="600" err="1"/>
              <a:t>prava</a:t>
            </a:r>
            <a:r>
              <a:rPr lang="en-US" sz="600"/>
              <a:t> </a:t>
            </a:r>
            <a:r>
              <a:rPr lang="en-US" sz="600" err="1"/>
              <a:t>zadržana</a:t>
            </a:r>
            <a:r>
              <a:rPr lang="en-US" sz="600"/>
              <a:t>.</a:t>
            </a:r>
            <a:r>
              <a:rPr lang="ru-RU" sz="600"/>
              <a:t>.</a:t>
            </a:r>
            <a:endParaRPr lang="en-US" sz="60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09613" y="4397410"/>
            <a:ext cx="4783715" cy="372541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09614" y="4774815"/>
            <a:ext cx="4790094" cy="547198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68422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880AF-3BA5-BEC1-3B4F-5C0992E73D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A9E363-C2C7-589B-28BC-0A997A2D8EA6}"/>
              </a:ext>
            </a:extLst>
          </p:cNvPr>
          <p:cNvCxnSpPr/>
          <p:nvPr userDrawn="1"/>
        </p:nvCxnSpPr>
        <p:spPr>
          <a:xfrm>
            <a:off x="708025" y="2447925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A3C809-81F0-AEF5-3FDC-5B157C4AE29E}"/>
              </a:ext>
            </a:extLst>
          </p:cNvPr>
          <p:cNvCxnSpPr/>
          <p:nvPr userDrawn="1"/>
        </p:nvCxnSpPr>
        <p:spPr>
          <a:xfrm>
            <a:off x="708025" y="3886200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1D1F0B7-4B46-F18F-8132-DE82580022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C617580-72B2-6EE9-3730-752C5839E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17688"/>
            <a:ext cx="1127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43027" y="2731903"/>
            <a:ext cx="7405617" cy="372541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43027" y="3109308"/>
            <a:ext cx="7403446" cy="552450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385959-B7E5-4421-1D72-8BE5A48B49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Univerzitet</a:t>
            </a:r>
            <a:r>
              <a:rPr lang="en-US"/>
              <a:t> </a:t>
            </a:r>
            <a:r>
              <a:rPr lang="en-US" err="1"/>
              <a:t>Singidunum</a:t>
            </a:r>
            <a:r>
              <a:rPr lang="en-US"/>
              <a:t>. </a:t>
            </a:r>
            <a:r>
              <a:rPr lang="en-US" err="1"/>
              <a:t>Sva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zadržana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70647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22660-37A3-8071-A3E7-C3171ED94A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3F41A91E-859F-6603-7C93-B908F544B6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3"/>
          <p:cNvSpPr>
            <a:spLocks noGrp="1"/>
          </p:cNvSpPr>
          <p:nvPr>
            <p:ph sz="half" idx="12"/>
          </p:nvPr>
        </p:nvSpPr>
        <p:spPr>
          <a:xfrm>
            <a:off x="708023" y="1254464"/>
            <a:ext cx="7782833" cy="1139068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79E0BD-1B3B-3502-21CE-5B877C30D0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Univerzitet</a:t>
            </a:r>
            <a:r>
              <a:rPr lang="en-US"/>
              <a:t> </a:t>
            </a:r>
            <a:r>
              <a:rPr lang="en-US" err="1"/>
              <a:t>Singidunum</a:t>
            </a:r>
            <a:r>
              <a:rPr lang="en-US"/>
              <a:t>. </a:t>
            </a:r>
            <a:r>
              <a:rPr lang="en-US" err="1"/>
              <a:t>Sva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zadržana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11265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C5B49-54B6-4B10-E56D-B8F28E34E6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83E710E-E5BD-E705-A420-35F8B6D80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738574"/>
            <a:ext cx="7772400" cy="1198079"/>
          </a:xfrm>
        </p:spPr>
        <p:txBody>
          <a:bodyPr anchor="b">
            <a:normAutofit/>
          </a:bodyPr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600400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0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C15BA5-2CCC-17B0-88A2-C58CB5D8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Univerzitet</a:t>
            </a:r>
            <a:r>
              <a:rPr lang="en-US"/>
              <a:t> </a:t>
            </a:r>
            <a:r>
              <a:rPr lang="en-US" err="1"/>
              <a:t>Singidunum</a:t>
            </a:r>
            <a:r>
              <a:rPr lang="en-US"/>
              <a:t>. </a:t>
            </a:r>
            <a:r>
              <a:rPr lang="en-US" err="1"/>
              <a:t>Sva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zadržana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04847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86C538-5F79-E770-EDDF-3A725A942C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EB384717-9E9E-70E9-0329-31DFC226A5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15FA5C-48E9-E013-0888-CDFFD6B92F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807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439622-D749-5D94-CF81-F8D150849D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AF6965-8760-3342-0244-D8E6F0B805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FF806D2-072A-8866-2D03-23B7B05411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1" b="742"/>
          <a:stretch>
            <a:fillRect/>
          </a:stretch>
        </p:blipFill>
        <p:spPr bwMode="auto">
          <a:xfrm>
            <a:off x="4144963" y="2887663"/>
            <a:ext cx="49990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201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39DD2F-DD96-E808-FDC4-F1664D47C9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FBC83-7A6B-0B71-9205-59B12F8A0D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C3EEFD5-99DA-BA58-C53F-4B422A1887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5135" y="56864"/>
            <a:ext cx="7962938" cy="847872"/>
          </a:xfrm>
          <a:solidFill>
            <a:srgbClr val="FFFFFF"/>
          </a:solidFill>
        </p:spPr>
        <p:txBody>
          <a:bodyPr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5135" y="910010"/>
            <a:ext cx="7966246" cy="782637"/>
          </a:xfrm>
        </p:spPr>
        <p:txBody>
          <a:bodyPr tIns="0">
            <a:normAutofit/>
          </a:bodyPr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238" y="1695982"/>
            <a:ext cx="7966075" cy="4754563"/>
          </a:xfr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33507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CCBF6A-49DF-A054-748B-9D6B53B644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740DE2-AF36-B022-55A0-B92E7104A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1289DD2-CE48-3E0B-BB0C-1BEF1F80ED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38" y="1331881"/>
            <a:ext cx="7966075" cy="4754563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2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B4D1E8-8779-21DD-D890-6E2B5B31A6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F35358D-56CD-6272-ECA3-A5D2EEE8FE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A17C0BFC-9A6B-A184-6CFE-11B6DD693D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27" y="2815528"/>
            <a:ext cx="7749786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827" y="1289553"/>
            <a:ext cx="774978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54577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EDD5E0-796B-C33B-EDAB-82EBD7ADE1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64D0B47-F51E-1EF9-F353-90106A4E6F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8FF415F-1FA8-D156-05BF-45446265FC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03238"/>
            <a:ext cx="10683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11971" y="257340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711971" y="377604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BC6D2-9404-2F43-1111-1ED2ECB671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Универзитет Сингидунум. Сва права задржана.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7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C130F8-93EC-A871-36FD-D33A7C5E43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5EABC3-525D-932B-5135-7D88BCBE8444}"/>
              </a:ext>
            </a:extLst>
          </p:cNvPr>
          <p:cNvSpPr/>
          <p:nvPr userDrawn="1"/>
        </p:nvSpPr>
        <p:spPr>
          <a:xfrm>
            <a:off x="292100" y="2293938"/>
            <a:ext cx="8858250" cy="456406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468863-3EFE-A7A4-A363-22168423A2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FEEC062-2E00-E738-626A-1A9655866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42540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AF6D4C-7B20-DF35-D94F-66CD84806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1FB4D43-FB91-3D44-64DA-C9DC4E092D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3937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 Light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D82279-43A0-31A3-1E57-FE9B367896B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0534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6A4B0D-BC31-DA11-3135-0CF46728DE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3061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 Dark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120B72-F51A-FF5B-4514-4CAC2C82A131}"/>
              </a:ext>
            </a:extLst>
          </p:cNvPr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4000">
                <a:srgbClr val="6800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F18F39F-4BA1-88D2-950B-F84E1BB2F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128838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7424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D6B64-514D-E7E0-C56A-70A799608D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6A5AB37-27F2-2C9C-A48D-3FF4D50EF5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08E5CA5-B977-B3E0-8C7D-F1BE904AD5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33600"/>
            <a:ext cx="35274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11971" y="349828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11971" y="470092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3D45B-57B8-D080-6D81-A3B4E594A8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Singidunum</a:t>
            </a:r>
            <a:r>
              <a:rPr lang="en-US"/>
              <a:t>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73473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C5DC3E-FB39-E586-2E73-55EBA4BEBE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770F0-72FB-64DF-E205-0A9AE9AAC4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25438"/>
            <a:ext cx="12287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6BE7364A-2CC1-7340-E02F-A9B2F7F04D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735138"/>
            <a:ext cx="9145588" cy="820737"/>
            <a:chOff x="0" y="1734978"/>
            <a:chExt cx="9146381" cy="8215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645CB0-2311-B074-1050-7A3757F84EB6}"/>
                </a:ext>
              </a:extLst>
            </p:cNvPr>
            <p:cNvCxnSpPr/>
            <p:nvPr/>
          </p:nvCxnSpPr>
          <p:spPr>
            <a:xfrm>
              <a:off x="0" y="1736567"/>
              <a:ext cx="832874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7CF8B4A-4D02-863E-28B6-3812A2732FA7}"/>
                </a:ext>
              </a:extLst>
            </p:cNvPr>
            <p:cNvCxnSpPr/>
            <p:nvPr/>
          </p:nvCxnSpPr>
          <p:spPr>
            <a:xfrm rot="16200000" flipH="1">
              <a:off x="8325211" y="1735338"/>
              <a:ext cx="821529" cy="820809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7C2830-A117-D507-0AEE-206F41B24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 b="15388"/>
          <a:stretch>
            <a:fillRect/>
          </a:stretch>
        </p:blipFill>
        <p:spPr bwMode="auto">
          <a:xfrm>
            <a:off x="3787775" y="927100"/>
            <a:ext cx="15446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E86D93-204D-2DC5-E865-CEC2A876BF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15B4CCA-6254-AA69-7F62-A6AA5D1756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780DA24-E8B0-346A-5BB0-D2F91600CC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503238"/>
            <a:ext cx="909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11971" y="2573401"/>
            <a:ext cx="7772400" cy="1198079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711971" y="3776043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A5462-9EBD-82FB-5CD2-C3AD268C3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Singidunum</a:t>
            </a:r>
            <a:r>
              <a:rPr lang="en-US"/>
              <a:t>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3723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: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1058D4-6DBC-66B8-2732-1DB1C48E91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B24DC9A-18FE-34F3-FC25-8958846B4F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436805-21DF-65D5-F00D-ADEBD4C8D462}"/>
              </a:ext>
            </a:extLst>
          </p:cNvPr>
          <p:cNvSpPr txBox="1">
            <a:spLocks/>
          </p:cNvSpPr>
          <p:nvPr userDrawn="1"/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600"/>
              <a:t>©20</a:t>
            </a:r>
            <a:r>
              <a:rPr lang="sr-Latn-RS" sz="600"/>
              <a:t>22</a:t>
            </a:r>
            <a:r>
              <a:rPr lang="ru-RU" sz="600"/>
              <a:t> </a:t>
            </a:r>
            <a:r>
              <a:rPr lang="en-US" sz="600" err="1"/>
              <a:t>Singidunum</a:t>
            </a:r>
            <a:r>
              <a:rPr lang="en-US" sz="600"/>
              <a:t> University. All rights reserved.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09613" y="4397410"/>
            <a:ext cx="4783715" cy="372541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09614" y="4774815"/>
            <a:ext cx="4790094" cy="547198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716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D0122-C353-3774-B26F-459D885EC4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F27043-6E37-D30F-53F5-6DD72C3FEC3B}"/>
              </a:ext>
            </a:extLst>
          </p:cNvPr>
          <p:cNvCxnSpPr/>
          <p:nvPr userDrawn="1"/>
        </p:nvCxnSpPr>
        <p:spPr>
          <a:xfrm>
            <a:off x="708025" y="2447925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2F63C9-9CEB-AA45-4A35-0B3634704DC5}"/>
              </a:ext>
            </a:extLst>
          </p:cNvPr>
          <p:cNvCxnSpPr/>
          <p:nvPr userDrawn="1"/>
        </p:nvCxnSpPr>
        <p:spPr>
          <a:xfrm>
            <a:off x="708025" y="3886200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B896FCF-C8CE-FA9C-75BA-12774ADB98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DFD5893-AC83-E74E-2B40-4E75CC95C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817688"/>
            <a:ext cx="984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43027" y="2731903"/>
            <a:ext cx="7405617" cy="372541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43027" y="3109308"/>
            <a:ext cx="7403446" cy="552450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475AE6-6073-D03D-C221-CB7C879429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Singidunum</a:t>
            </a:r>
            <a:r>
              <a:rPr lang="en-US"/>
              <a:t>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813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DCE439-B078-6D4D-BD56-448A9063F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50B0955-A960-B302-3A96-FF706D2F6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A78CF5-C304-E016-293C-5192797D3E02}"/>
              </a:ext>
            </a:extLst>
          </p:cNvPr>
          <p:cNvSpPr txBox="1">
            <a:spLocks/>
          </p:cNvSpPr>
          <p:nvPr userDrawn="1"/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600"/>
              <a:t>©20</a:t>
            </a:r>
            <a:r>
              <a:rPr lang="sr-Latn-RS" sz="600"/>
              <a:t>22</a:t>
            </a:r>
            <a:r>
              <a:rPr lang="ru-RU" sz="600"/>
              <a:t> Универзитет Сингидунум. Сва права задржана.</a:t>
            </a:r>
            <a:endParaRPr lang="en-US" sz="60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09613" y="4397410"/>
            <a:ext cx="4783715" cy="372541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09614" y="4774815"/>
            <a:ext cx="4790094" cy="547198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859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AC0482-4D7C-1A26-3483-098AF8719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5F100294-5364-BE06-75D8-19FB113BD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3"/>
          <p:cNvSpPr>
            <a:spLocks noGrp="1"/>
          </p:cNvSpPr>
          <p:nvPr>
            <p:ph sz="half" idx="12"/>
          </p:nvPr>
        </p:nvSpPr>
        <p:spPr>
          <a:xfrm>
            <a:off x="708023" y="1254464"/>
            <a:ext cx="7782833" cy="1139068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96736C-9E94-A9E3-5A88-20D07FF24F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Singidunum</a:t>
            </a:r>
            <a:r>
              <a:rPr lang="en-US"/>
              <a:t>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64877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F997A4-DB96-CB2D-3407-E121B97FE1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3D9D5C6-49C0-7172-E420-3703374988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738574"/>
            <a:ext cx="7772400" cy="1198079"/>
          </a:xfrm>
        </p:spPr>
        <p:txBody>
          <a:bodyPr anchor="b">
            <a:normAutofit/>
          </a:bodyPr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600400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0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DDAE4F-788C-E381-FC12-0221E9DEE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</a:t>
            </a:r>
            <a:r>
              <a:rPr lang="en-US" err="1"/>
              <a:t>Singidunum</a:t>
            </a:r>
            <a:r>
              <a:rPr lang="en-US"/>
              <a:t>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16598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7C25B-30D9-142F-0950-75E57DC65B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6C2BEA8-4459-1844-F807-1F44D86E3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DABEA13-6459-3A25-EA27-AD0B389AC4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F98D45-0D91-D0CF-901D-D78659F9B3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451A91-2C4D-45A8-AF6B-7F14261B96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3E64668-DC8E-C3EB-3852-23B433CD2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1" b="742"/>
          <a:stretch>
            <a:fillRect/>
          </a:stretch>
        </p:blipFill>
        <p:spPr bwMode="auto">
          <a:xfrm>
            <a:off x="4144963" y="2887663"/>
            <a:ext cx="49990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68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490FC3-207D-E905-9A1E-A08B7A5D01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F8874-6212-D711-6AF0-C0B89E272B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CE2E278-9339-3044-46D1-D5C99576B5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09863"/>
            <a:ext cx="62293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5135" y="56864"/>
            <a:ext cx="7962938" cy="847872"/>
          </a:xfrm>
          <a:solidFill>
            <a:srgbClr val="FFFFFF"/>
          </a:solidFill>
        </p:spPr>
        <p:txBody>
          <a:bodyPr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5135" y="910010"/>
            <a:ext cx="7966246" cy="782637"/>
          </a:xfrm>
        </p:spPr>
        <p:txBody>
          <a:bodyPr tIns="0">
            <a:normAutofit/>
          </a:bodyPr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238" y="1695982"/>
            <a:ext cx="7966075" cy="4754563"/>
          </a:xfr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82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875FDF-9671-BED6-D23F-3F30BBAD97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D635A3-DBA4-5F30-24FE-16538B2A0D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949B114-E21E-AA30-5474-28EEB68495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38" y="1331881"/>
            <a:ext cx="7966075" cy="4754563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58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D31BB0-5503-F87D-33F3-947CF9D963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83EBC4-8FF5-0BE5-CCA4-4C64EA46BC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C0949C5E-3942-FC1C-F7E9-5EB97B7B3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27" y="2815528"/>
            <a:ext cx="7749786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827" y="1289553"/>
            <a:ext cx="7749786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900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4079D4-9AA7-03F1-D1E0-8B2F1A9375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7CE835-2B9A-7496-9230-4A9A94CD64AF}"/>
              </a:ext>
            </a:extLst>
          </p:cNvPr>
          <p:cNvSpPr/>
          <p:nvPr userDrawn="1"/>
        </p:nvSpPr>
        <p:spPr>
          <a:xfrm>
            <a:off x="292100" y="2293938"/>
            <a:ext cx="8858250" cy="456406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E0E4CC-1388-70C7-7EE2-471DDBC9E5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A5A5408-3428-2544-5736-0D60FDD165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98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14EF21-10CD-776E-8132-24A1878A0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315AAA2-42A6-D6A0-7917-52FE54731E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901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 Light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BB4772-A104-412B-B66D-79361DA60D4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0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92C3A9-330D-8DF3-1CFA-82BFC4536A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6A6550-276F-0141-F504-230B7D620221}"/>
              </a:ext>
            </a:extLst>
          </p:cNvPr>
          <p:cNvCxnSpPr/>
          <p:nvPr userDrawn="1"/>
        </p:nvCxnSpPr>
        <p:spPr>
          <a:xfrm>
            <a:off x="708025" y="2447925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5362FC-2325-B534-9EEB-B3A217BCAE10}"/>
              </a:ext>
            </a:extLst>
          </p:cNvPr>
          <p:cNvCxnSpPr/>
          <p:nvPr userDrawn="1"/>
        </p:nvCxnSpPr>
        <p:spPr>
          <a:xfrm>
            <a:off x="708025" y="3886200"/>
            <a:ext cx="4978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99CD3A9-E870-0639-41E9-EFFB41239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89163"/>
            <a:ext cx="7004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BD312AA-E425-5E1E-E641-6BD1A3934A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817688"/>
            <a:ext cx="1158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43027" y="2731903"/>
            <a:ext cx="7405617" cy="372541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43027" y="3109308"/>
            <a:ext cx="7403446" cy="552450"/>
          </a:xfrm>
        </p:spPr>
        <p:txBody>
          <a:bodyPr bIns="0">
            <a:normAutofit/>
          </a:bodyPr>
          <a:lstStyle>
            <a:lvl1pPr marL="0" indent="0">
              <a:buNone/>
              <a:defRPr sz="1100" baseline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7922A0-C749-923A-C463-3E27639604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Универзитет Сингидунум. Сва права задржана.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87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648DE2-3A42-4D89-8DC6-4006C98A68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6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 Dark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952234-A170-BA69-5C08-AD69269705D2}"/>
              </a:ext>
            </a:extLst>
          </p:cNvPr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4000">
                <a:srgbClr val="6800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7D12F7D-DD01-2C32-582C-C65430432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128838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0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50490D-AACA-5435-E517-D7F86677D9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5AB1A8C2-D859-3D81-4C9E-6A3413D951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17725"/>
            <a:ext cx="71135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3"/>
          <p:cNvSpPr>
            <a:spLocks noGrp="1"/>
          </p:cNvSpPr>
          <p:nvPr>
            <p:ph sz="half" idx="12"/>
          </p:nvPr>
        </p:nvSpPr>
        <p:spPr>
          <a:xfrm>
            <a:off x="708023" y="1254464"/>
            <a:ext cx="7782833" cy="1139068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382E2C-1810-6D3D-1C6A-2A7C5F8994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Универзитет Сингидунум. Сва права задржана.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0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D803B1-BC0B-53AF-36B8-39D3888863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pic>
        <p:nvPicPr>
          <p:cNvPr id="3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FBD0770-CA96-BE0B-3660-1542BF29A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629"/>
          <a:stretch>
            <a:fillRect/>
          </a:stretch>
        </p:blipFill>
        <p:spPr bwMode="auto">
          <a:xfrm>
            <a:off x="3048000" y="2157413"/>
            <a:ext cx="6096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738574"/>
            <a:ext cx="7772400" cy="1198079"/>
          </a:xfrm>
        </p:spPr>
        <p:txBody>
          <a:bodyPr anchor="b">
            <a:normAutofit/>
          </a:bodyPr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600400"/>
            <a:ext cx="6400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0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79EC02-B7CB-372F-C270-E25F20D2B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013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©20</a:t>
            </a:r>
            <a:r>
              <a:rPr lang="sr-Latn-RS"/>
              <a:t>22</a:t>
            </a:r>
            <a:r>
              <a:rPr lang="ru-RU"/>
              <a:t> Универзитет Сингидунум. Сва права задржана.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79962-93DA-9F2D-5BBF-6C3A41DDB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81F4BE9-A446-3125-B883-CBD7A7C8D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2" b="27898"/>
          <a:stretch>
            <a:fillRect/>
          </a:stretch>
        </p:blipFill>
        <p:spPr bwMode="auto">
          <a:xfrm>
            <a:off x="5159375" y="3051175"/>
            <a:ext cx="39846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F2D8497-11F3-27F3-157B-88B4A868F1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0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52D5AD-244D-7AE5-D46E-10B5566AF0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8575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78999">
                <a:srgbClr val="680000"/>
              </a:gs>
              <a:gs pos="100000">
                <a:srgbClr val="680000"/>
              </a:gs>
            </a:gsLst>
            <a:lin ang="72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endParaRPr lang="sr-Latn-RS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6A0BDB-30E7-85DF-F176-76B3B7503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1510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23C0879-CB48-DF6D-1A37-C1B011DBC8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1" b="742"/>
          <a:stretch>
            <a:fillRect/>
          </a:stretch>
        </p:blipFill>
        <p:spPr bwMode="auto">
          <a:xfrm>
            <a:off x="4144963" y="2887663"/>
            <a:ext cx="49990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03AF07-D78E-E4BC-EBFC-4D42F6C5C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92913" y="6557963"/>
            <a:ext cx="2133600" cy="17145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6A229A4-E11F-49CD-9CCA-593B9E832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40AAD34-361C-F3FE-2513-10CEA157C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331913"/>
            <a:ext cx="796607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72830F59-8717-D5E1-22BE-2F7B16F41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03200"/>
            <a:ext cx="7962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97A0EC-23D6-BF55-0A07-A658D0C8AF15}"/>
              </a:ext>
            </a:extLst>
          </p:cNvPr>
          <p:cNvSpPr txBox="1">
            <a:spLocks/>
          </p:cNvSpPr>
          <p:nvPr/>
        </p:nvSpPr>
        <p:spPr>
          <a:xfrm>
            <a:off x="708025" y="6557963"/>
            <a:ext cx="2895600" cy="171450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3" r:id="rId1"/>
    <p:sldLayoutId id="2147485594" r:id="rId2"/>
    <p:sldLayoutId id="2147485595" r:id="rId3"/>
    <p:sldLayoutId id="2147485596" r:id="rId4"/>
    <p:sldLayoutId id="2147485597" r:id="rId5"/>
    <p:sldLayoutId id="2147485598" r:id="rId6"/>
    <p:sldLayoutId id="2147485599" r:id="rId7"/>
    <p:sldLayoutId id="2147485600" r:id="rId8"/>
    <p:sldLayoutId id="2147485601" r:id="rId9"/>
    <p:sldLayoutId id="2147485602" r:id="rId10"/>
    <p:sldLayoutId id="2147485603" r:id="rId11"/>
    <p:sldLayoutId id="2147485604" r:id="rId12"/>
    <p:sldLayoutId id="2147485605" r:id="rId13"/>
    <p:sldLayoutId id="2147485606" r:id="rId14"/>
    <p:sldLayoutId id="2147485607" r:id="rId15"/>
    <p:sldLayoutId id="2147485608" r:id="rId16"/>
    <p:sldLayoutId id="2147485609" r:id="rId1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404040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pitchFamily="34" charset="0"/>
          <a:cs typeface="Arial" pitchFamily="34" charset="0"/>
        </a:defRPr>
      </a:lvl9pPr>
    </p:titleStyle>
    <p:bodyStyle>
      <a:lvl1pPr marL="255588" indent="-255588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100000"/>
        <a:buFont typeface="Lucida Grande" panose="020B0600040502020204" pitchFamily="34" charset="0"/>
        <a:buChar char="·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508282D-6D50-B9B7-730E-7078AF5BF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70B7FB7-03EE-1E40-7217-CD98A4FBF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C9C39-E5C9-5886-1AEB-CED93EB35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7306AF-0BEF-42C4-85CD-CC509D6AB64D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66E0-C37F-B88C-B169-76BA4A2B2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C2EA4-58D9-26BE-3759-E74DD43A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AFE885-D963-49DB-8860-C5777F303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0" r:id="rId1"/>
    <p:sldLayoutId id="2147485611" r:id="rId2"/>
    <p:sldLayoutId id="2147485612" r:id="rId3"/>
    <p:sldLayoutId id="2147485613" r:id="rId4"/>
    <p:sldLayoutId id="2147485614" r:id="rId5"/>
    <p:sldLayoutId id="2147485615" r:id="rId6"/>
    <p:sldLayoutId id="2147485616" r:id="rId7"/>
    <p:sldLayoutId id="2147485617" r:id="rId8"/>
    <p:sldLayoutId id="2147485618" r:id="rId9"/>
    <p:sldLayoutId id="2147485619" r:id="rId10"/>
    <p:sldLayoutId id="2147485620" r:id="rId11"/>
    <p:sldLayoutId id="2147485621" r:id="rId12"/>
    <p:sldLayoutId id="2147485622" r:id="rId13"/>
    <p:sldLayoutId id="2147485623" r:id="rId14"/>
    <p:sldLayoutId id="2147485624" r:id="rId15"/>
    <p:sldLayoutId id="2147485625" r:id="rId16"/>
    <p:sldLayoutId id="2147485626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0407C77-FE4B-3767-4D18-AA6A22C49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B70E80A-24F0-374C-A774-C74AFC51A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284DE-923D-6072-4F8D-892FB8313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ABC7B3-1609-4FCC-BD17-E40338467D25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45211-4B7C-8F46-C96E-3DCAC5A46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2B3B-0585-BEDD-6CCD-A42A9C03D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A706A2-C106-4C21-97DE-C7F855338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7" r:id="rId1"/>
    <p:sldLayoutId id="2147485628" r:id="rId2"/>
    <p:sldLayoutId id="2147485629" r:id="rId3"/>
    <p:sldLayoutId id="2147485630" r:id="rId4"/>
    <p:sldLayoutId id="2147485631" r:id="rId5"/>
    <p:sldLayoutId id="2147485632" r:id="rId6"/>
    <p:sldLayoutId id="2147485633" r:id="rId7"/>
    <p:sldLayoutId id="2147485634" r:id="rId8"/>
    <p:sldLayoutId id="2147485635" r:id="rId9"/>
    <p:sldLayoutId id="2147485636" r:id="rId10"/>
    <p:sldLayoutId id="2147485637" r:id="rId11"/>
    <p:sldLayoutId id="2147485638" r:id="rId12"/>
    <p:sldLayoutId id="2147485639" r:id="rId13"/>
    <p:sldLayoutId id="2147485640" r:id="rId14"/>
    <p:sldLayoutId id="2147485641" r:id="rId15"/>
    <p:sldLayoutId id="2147485642" r:id="rId16"/>
    <p:sldLayoutId id="214748564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113057B3-8FF5-EA92-42E1-96C6CAC594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1200" y="3498850"/>
            <a:ext cx="7772400" cy="1196975"/>
          </a:xfrm>
        </p:spPr>
        <p:txBody>
          <a:bodyPr/>
          <a:lstStyle/>
          <a:p>
            <a:r>
              <a:rPr lang="sr-Cyrl-RS" altLang="en-US" b="1" dirty="0">
                <a:latin typeface="Consolas" panose="020B0609020204030204" pitchFamily="49" charset="0"/>
              </a:rPr>
              <a:t>Заштита од злонамерног </a:t>
            </a:r>
            <a:br>
              <a:rPr lang="en-US" altLang="en-US" b="1" dirty="0">
                <a:latin typeface="Consolas" panose="020B0609020204030204" pitchFamily="49" charset="0"/>
              </a:rPr>
            </a:br>
            <a:r>
              <a:rPr lang="sr-Cyrl-RS" altLang="en-US" b="1" dirty="0">
                <a:latin typeface="Consolas" panose="020B0609020204030204" pitchFamily="49" charset="0"/>
              </a:rPr>
              <a:t>садржаја на интернету</a:t>
            </a:r>
            <a:endParaRPr lang="en-US" altLang="en-US" b="1" dirty="0">
              <a:latin typeface="Consolas" panose="020B0609020204030204" pitchFamily="49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A2058B-2BBC-29F2-30B9-AC13DAE43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4700588"/>
            <a:ext cx="6400800" cy="1371600"/>
          </a:xfrm>
        </p:spPr>
        <p:txBody>
          <a:bodyPr/>
          <a:lstStyle/>
          <a:p>
            <a:pPr>
              <a:defRPr/>
            </a:pPr>
            <a:r>
              <a:rPr lang="sr-Cyrl-RS" dirty="0">
                <a:latin typeface="Consolas" panose="020B0609020204030204" pitchFamily="49" charset="0"/>
              </a:rPr>
              <a:t>Петар Кресоја</a:t>
            </a:r>
            <a:br>
              <a:rPr lang="sr-Cyrl-R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pkresoja@singidunum.ac.rs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>
            <a:extLst>
              <a:ext uri="{FF2B5EF4-FFF2-40B4-BE49-F238E27FC236}">
                <a16:creationId xmlns:a16="http://schemas.microsoft.com/office/drawing/2014/main" id="{D35566E5-9DD6-D4F1-828D-6B99EF02C47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42950" y="2732088"/>
            <a:ext cx="7405688" cy="373062"/>
          </a:xfrm>
        </p:spPr>
        <p:txBody>
          <a:bodyPr/>
          <a:lstStyle/>
          <a:p>
            <a:pPr algn="ctr"/>
            <a:r>
              <a:rPr lang="sr-Cyrl-RS" altLang="en-US" sz="4800" dirty="0">
                <a:latin typeface="Consolas" panose="020B0609020204030204" pitchFamily="49" charset="0"/>
              </a:rPr>
              <a:t>Питања</a:t>
            </a:r>
            <a:r>
              <a:rPr lang="en-US" altLang="en-US" sz="4800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0BBF3-9BA5-1F5D-62D5-C353595CC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50" y="3109913"/>
            <a:ext cx="7404100" cy="5524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5">
            <a:extLst>
              <a:ext uri="{FF2B5EF4-FFF2-40B4-BE49-F238E27FC236}">
                <a16:creationId xmlns:a16="http://schemas.microsoft.com/office/drawing/2014/main" id="{6AA4950D-32D6-2A19-D23B-D2FA194E0E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38438"/>
            <a:ext cx="7772400" cy="1198562"/>
          </a:xfrm>
        </p:spPr>
        <p:txBody>
          <a:bodyPr/>
          <a:lstStyle/>
          <a:p>
            <a:pPr eaLnBrk="1" hangingPunct="1">
              <a:defRPr/>
            </a:pPr>
            <a:r>
              <a:rPr lang="sr-Cyrl-RS" altLang="en-US" sz="4800" dirty="0">
                <a:latin typeface="Consolas" panose="020B0609020204030204" pitchFamily="49" charset="0"/>
              </a:rPr>
              <a:t>Хвала на пажњи</a:t>
            </a:r>
            <a:r>
              <a:rPr lang="sr-Latn-RS" altLang="en-US" sz="4800" dirty="0">
                <a:latin typeface="Consolas" panose="020B0609020204030204" pitchFamily="49" charset="0"/>
              </a:rPr>
              <a:t>!</a:t>
            </a:r>
            <a:endParaRPr lang="en-US" altLang="en-US" sz="4800" dirty="0">
              <a:latin typeface="Consolas" panose="020B06090202040302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B555C-611A-3203-595C-9C416E7A5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600575"/>
            <a:ext cx="6400800" cy="1371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510DAD-C5EE-C015-B227-9A2F107BD2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©20</a:t>
            </a:r>
            <a:r>
              <a:rPr lang="en-US"/>
              <a:t>2</a:t>
            </a:r>
            <a:r>
              <a:rPr lang="ru-RU"/>
              <a:t>1 Универзитет Сингидунум. Сва права задржана.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847725"/>
          </a:xfrm>
        </p:spPr>
        <p:txBody>
          <a:bodyPr/>
          <a:lstStyle/>
          <a:p>
            <a:pPr>
              <a:defRPr/>
            </a:pPr>
            <a:r>
              <a:rPr lang="sr-Cyrl-RS" dirty="0">
                <a:latin typeface="Consolas" panose="020B0609020204030204" pitchFamily="49" charset="0"/>
              </a:rPr>
              <a:t>Увод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Интернет је постао неизоставан део наше свакодневице, обезбеђујући нам неограничен приступ информацијама и могућност за комуникацију. </a:t>
            </a:r>
            <a:endParaRPr lang="en-US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Међутим, са свим предностима иду и изазови, а један од најзначајнијих је заштита од злонамерног садржаја. 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5FCE29-1EA3-4DCD-AEA5-686EEA7D4B38}" type="slidenum">
              <a:rPr lang="en-US" altLang="en-US" sz="1800" smtClean="0">
                <a:solidFill>
                  <a:srgbClr val="7F7F7F"/>
                </a:solidFill>
                <a:latin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8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1419312"/>
          </a:xfrm>
        </p:spPr>
        <p:txBody>
          <a:bodyPr/>
          <a:lstStyle/>
          <a:p>
            <a:pPr>
              <a:defRPr/>
            </a:pPr>
            <a:r>
              <a:rPr lang="sr-Cyrl-RS" dirty="0">
                <a:latin typeface="Consolas" panose="020B0609020204030204" pitchFamily="49" charset="0"/>
              </a:rPr>
              <a:t>Упознавање са потенцијалним опасностима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Преузимање апликација, посећивање непознатих веб-сајтова и отварање непрофесионалних е-пошта могу представљати ризик. </a:t>
            </a:r>
          </a:p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Образовање корисника о потенцијалним опасностима кроз кампање обавештавања и обука је од изузетне важности.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5FCE29-1EA3-4DCD-AEA5-686EEA7D4B38}" type="slidenum">
              <a:rPr lang="en-US" altLang="en-US" sz="1800" smtClean="0">
                <a:solidFill>
                  <a:srgbClr val="7F7F7F"/>
                </a:solidFill>
                <a:latin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8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A green and white logo&#10;&#10;Description automatically generated">
            <a:extLst>
              <a:ext uri="{FF2B5EF4-FFF2-40B4-BE49-F238E27FC236}">
                <a16:creationId xmlns:a16="http://schemas.microsoft.com/office/drawing/2014/main" id="{01128F9D-F44A-49FF-4C6C-E8EA2DF09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5" y="4702598"/>
            <a:ext cx="1996580" cy="1996580"/>
          </a:xfrm>
          <a:prstGeom prst="rect">
            <a:avLst/>
          </a:prstGeom>
        </p:spPr>
      </p:pic>
      <p:pic>
        <p:nvPicPr>
          <p:cNvPr id="8" name="Picture 7" descr="A grey text on a white background&#10;&#10;Description automatically generated">
            <a:extLst>
              <a:ext uri="{FF2B5EF4-FFF2-40B4-BE49-F238E27FC236}">
                <a16:creationId xmlns:a16="http://schemas.microsoft.com/office/drawing/2014/main" id="{91F2FA79-4527-D54F-268A-4A7704992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67" y="4700501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950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1419312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Коришћење антивирусних програма и фајервола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Инсталирање антивирусних програма и фајервола на рачунару и паметним уређајима може спречити улазак злонамерног софтвера и заштитити податке корисника.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5FCE29-1EA3-4DCD-AEA5-686EEA7D4B38}" type="slidenum">
              <a:rPr lang="en-US" altLang="en-US" sz="1800" smtClean="0">
                <a:solidFill>
                  <a:srgbClr val="7F7F7F"/>
                </a:solidFill>
                <a:latin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8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24F224-21A6-A8D1-F39D-5C04259E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9952" y="4389714"/>
            <a:ext cx="6096000" cy="1333500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3393A87F-C186-CB19-3B3C-5B3A850F6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110" y="3350463"/>
            <a:ext cx="3368842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5027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14193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onsolas" panose="020B0609020204030204" pitchFamily="49" charset="0"/>
              </a:rPr>
              <a:t>K</a:t>
            </a:r>
            <a:r>
              <a:rPr lang="ru-RU" dirty="0">
                <a:latin typeface="Consolas" panose="020B0609020204030204" pitchFamily="49" charset="0"/>
              </a:rPr>
              <a:t>оришћење двоструке аутенти</a:t>
            </a:r>
            <a:r>
              <a:rPr lang="sr-Cyrl-RS" dirty="0">
                <a:latin typeface="Consolas" panose="020B0609020204030204" pitchFamily="49" charset="0"/>
              </a:rPr>
              <a:t>фи</a:t>
            </a:r>
            <a:r>
              <a:rPr lang="ru-RU" dirty="0">
                <a:latin typeface="Consolas" panose="020B0609020204030204" pitchFamily="49" charset="0"/>
              </a:rPr>
              <a:t>кације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Једна од најчешћих претњи је хаковање лозинки. Корисници требају стварати јаке лозинке и користити двоструку аутентификацију када је то могуће, што додатно повећава ниво безбедности.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5FCE29-1EA3-4DCD-AEA5-686EEA7D4B38}" type="slidenum">
              <a:rPr lang="en-US" altLang="en-US" sz="1800" smtClean="0">
                <a:solidFill>
                  <a:srgbClr val="7F7F7F"/>
                </a:solidFill>
                <a:latin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8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A close-up of a login and password management&#10;&#10;Description automatically generated">
            <a:extLst>
              <a:ext uri="{FF2B5EF4-FFF2-40B4-BE49-F238E27FC236}">
                <a16:creationId xmlns:a16="http://schemas.microsoft.com/office/drawing/2014/main" id="{8F66EE7B-01A7-7D42-F3CF-93A810B6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3928054"/>
            <a:ext cx="3440448" cy="1810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FDD3E8-CE19-29D4-1175-58D9D969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3963473"/>
            <a:ext cx="3179254" cy="28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975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1419312"/>
          </a:xfrm>
        </p:spPr>
        <p:txBody>
          <a:bodyPr/>
          <a:lstStyle/>
          <a:p>
            <a:pPr>
              <a:defRPr/>
            </a:pPr>
            <a:r>
              <a:rPr lang="sr-Cyrl-RS" dirty="0">
                <a:latin typeface="Consolas" panose="020B0609020204030204" pitchFamily="49" charset="0"/>
              </a:rPr>
              <a:t>Мониторинг дечјег интернет коришћења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Родитељи би требало да прате активности своје деце на интернету, уводећи филтре за садржај и образовањем о безбедном интернет коришћењу.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5FCE29-1EA3-4DCD-AEA5-686EEA7D4B38}" type="slidenum">
              <a:rPr lang="en-US" altLang="en-US" sz="1800" smtClean="0">
                <a:solidFill>
                  <a:srgbClr val="7F7F7F"/>
                </a:solidFill>
                <a:latin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8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A colorful numbers with text&#10;&#10;Description automatically generated">
            <a:extLst>
              <a:ext uri="{FF2B5EF4-FFF2-40B4-BE49-F238E27FC236}">
                <a16:creationId xmlns:a16="http://schemas.microsoft.com/office/drawing/2014/main" id="{CAD7BE08-4D93-165B-9427-BED0F441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695694"/>
            <a:ext cx="4228051" cy="21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4623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634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065562F-C822-C8F3-2B3A-9AD9949F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0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47E05662-CDFA-F789-55DA-2EA9D18E84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B49F1F8-B586-4367-9DC1-DB8A6181DBE4}" type="slidenum"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6FC9-F5D5-1D8E-508C-5F3B610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7150"/>
            <a:ext cx="7962900" cy="1419312"/>
          </a:xfrm>
        </p:spPr>
        <p:txBody>
          <a:bodyPr/>
          <a:lstStyle/>
          <a:p>
            <a:pPr>
              <a:defRPr/>
            </a:pPr>
            <a:r>
              <a:rPr lang="sr-Cyrl-RS" dirty="0">
                <a:latin typeface="Consolas" panose="020B0609020204030204" pitchFamily="49" charset="0"/>
              </a:rPr>
              <a:t>Обавештавање о злонамерним садржајима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Образовање јавности о различитим видовима злонамерног садржаја и начинима за препознавање и сузбијање њега може подигнути ниво свести и заштите.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5FCE29-1EA3-4DCD-AEA5-686EEA7D4B38}" type="slidenum">
              <a:rPr lang="en-US" altLang="en-US" sz="1800" smtClean="0">
                <a:solidFill>
                  <a:srgbClr val="7F7F7F"/>
                </a:solidFill>
                <a:latin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8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688003A-8259-351D-3A2F-64702AF05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800470"/>
            <a:ext cx="3908757" cy="1954378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BDED9B4-BEA4-67EE-FC50-515203E11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3474585"/>
            <a:ext cx="3752850" cy="13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839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5FE3-E95E-F5CB-DD02-3D88628EA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09638"/>
            <a:ext cx="7966075" cy="7826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AF12-1C54-81CB-D97A-DE1C261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5450"/>
            <a:ext cx="7966075" cy="4754563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Заштита од злонамерног садржаја на интернету је задатак који захтева сарадњу свих корисника и образовних институција. </a:t>
            </a:r>
            <a:endParaRPr lang="en-US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ru-RU" dirty="0">
                <a:latin typeface="Consolas" panose="020B0609020204030204" pitchFamily="49" charset="0"/>
              </a:rPr>
              <a:t>Спровођење безбедносних мера и подизање свести о потенцијалним ризицима су кључни елементи за остваривање безбедног и одговорног коришћења интернета.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1445" name="Slide Number Placeholder 3">
            <a:extLst>
              <a:ext uri="{FF2B5EF4-FFF2-40B4-BE49-F238E27FC236}">
                <a16:creationId xmlns:a16="http://schemas.microsoft.com/office/drawing/2014/main" id="{6658494E-61C6-9AD6-1F5E-1E49B41BC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7963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5FCE29-1EA3-4DCD-AEA5-686EEA7D4B38}" type="slidenum">
              <a:rPr lang="en-US" altLang="en-US" sz="1800" smtClean="0">
                <a:solidFill>
                  <a:srgbClr val="7F7F7F"/>
                </a:solidFill>
                <a:latin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8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0AA00C-D26D-13A8-C803-810A3A28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Закључак: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905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Ћирилица - ЋИР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tinica - L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gleski -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LI-Template-OrgName-Blue-Dec2012.potx</Template>
  <TotalTime>82243</TotalTime>
  <Words>264</Words>
  <Application>Microsoft Office PowerPoint</Application>
  <PresentationFormat>On-screen Show (4:3)</PresentationFormat>
  <Paragraphs>32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Lucida Grande</vt:lpstr>
      <vt:lpstr>Calibri Light</vt:lpstr>
      <vt:lpstr>Arial</vt:lpstr>
      <vt:lpstr>Wingdings</vt:lpstr>
      <vt:lpstr>Calibri</vt:lpstr>
      <vt:lpstr>Consolas</vt:lpstr>
      <vt:lpstr>Ћирилица - ЋИР</vt:lpstr>
      <vt:lpstr>Latinica - LAT</vt:lpstr>
      <vt:lpstr>Engleski - ENG</vt:lpstr>
      <vt:lpstr>Заштита од злонамерног  садржаја на интернету</vt:lpstr>
      <vt:lpstr>Увод</vt:lpstr>
      <vt:lpstr>Упознавање са потенцијалним опасностима</vt:lpstr>
      <vt:lpstr>Коришћење антивирусних програма и фајервола</vt:lpstr>
      <vt:lpstr>Kоришћење двоструке аутентификације</vt:lpstr>
      <vt:lpstr>Мониторинг дечјег интернет коришћења</vt:lpstr>
      <vt:lpstr>PowerPoint Presentation</vt:lpstr>
      <vt:lpstr>Обавештавање о злонамерним садржајима</vt:lpstr>
      <vt:lpstr>Закључак:</vt:lpstr>
      <vt:lpstr>PowerPoint Presentation</vt:lpstr>
      <vt:lpstr>Хвала на пажњи!</vt:lpstr>
    </vt:vector>
  </TitlesOfParts>
  <Company>LinkedIn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Recruiting Solutions “tagline”</dc:title>
  <dc:creator>LinkedIn Corporation</dc:creator>
  <cp:lastModifiedBy>Petar Kresoja</cp:lastModifiedBy>
  <cp:revision>3311</cp:revision>
  <cp:lastPrinted>2013-07-30T21:06:34Z</cp:lastPrinted>
  <dcterms:created xsi:type="dcterms:W3CDTF">2012-04-05T23:49:00Z</dcterms:created>
  <dcterms:modified xsi:type="dcterms:W3CDTF">2023-12-14T08:37:35Z</dcterms:modified>
</cp:coreProperties>
</file>